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4"/>
  </p:notesMasterIdLst>
  <p:sldIdLst>
    <p:sldId id="584" r:id="rId6"/>
    <p:sldId id="627" r:id="rId7"/>
    <p:sldId id="308" r:id="rId8"/>
    <p:sldId id="305" r:id="rId9"/>
    <p:sldId id="663" r:id="rId10"/>
    <p:sldId id="665" r:id="rId11"/>
    <p:sldId id="666" r:id="rId12"/>
    <p:sldId id="6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3"/>
    <p:restoredTop sz="88367"/>
  </p:normalViewPr>
  <p:slideViewPr>
    <p:cSldViewPr snapToGrid="0">
      <p:cViewPr varScale="1">
        <p:scale>
          <a:sx n="107" d="100"/>
          <a:sy n="107" d="100"/>
        </p:scale>
        <p:origin x="176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FC2B84-20AF-334C-B269-D755E565B9C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C1D361AD-143D-CB48-BF33-E2659A83897D}">
      <dgm:prSet phldrT="[Text]"/>
      <dgm:spPr/>
      <dgm:t>
        <a:bodyPr/>
        <a:lstStyle/>
        <a:p>
          <a:r>
            <a:rPr lang="en-US" dirty="0"/>
            <a:t>Project Initiation (Objectives and Data)</a:t>
          </a:r>
        </a:p>
      </dgm:t>
    </dgm:pt>
    <dgm:pt modelId="{42F78456-05E3-DF42-A86F-C5A19F4FAAAD}" type="parTrans" cxnId="{6ACBA6CB-D142-F34A-8C79-75A7680F419E}">
      <dgm:prSet/>
      <dgm:spPr/>
      <dgm:t>
        <a:bodyPr/>
        <a:lstStyle/>
        <a:p>
          <a:endParaRPr lang="en-US"/>
        </a:p>
      </dgm:t>
    </dgm:pt>
    <dgm:pt modelId="{2DDB3DEA-22F0-7443-8E9E-F4A33936E5A5}" type="sibTrans" cxnId="{6ACBA6CB-D142-F34A-8C79-75A7680F419E}">
      <dgm:prSet/>
      <dgm:spPr/>
      <dgm:t>
        <a:bodyPr/>
        <a:lstStyle/>
        <a:p>
          <a:endParaRPr lang="en-US"/>
        </a:p>
      </dgm:t>
    </dgm:pt>
    <dgm:pt modelId="{D2CA3DB4-3EF2-4742-810D-91DA7C25D2EA}">
      <dgm:prSet phldrT="[Text]"/>
      <dgm:spPr/>
      <dgm:t>
        <a:bodyPr/>
        <a:lstStyle/>
        <a:p>
          <a:r>
            <a:rPr lang="en-US" dirty="0"/>
            <a:t>Initial and Boundary Conditions and Parameters</a:t>
          </a:r>
        </a:p>
      </dgm:t>
    </dgm:pt>
    <dgm:pt modelId="{16D42E65-CF57-A444-A3CC-094E0DFD1CAF}" type="parTrans" cxnId="{47A3297C-CD71-BA40-9E85-3D275D80A00C}">
      <dgm:prSet/>
      <dgm:spPr/>
      <dgm:t>
        <a:bodyPr/>
        <a:lstStyle/>
        <a:p>
          <a:endParaRPr lang="en-US"/>
        </a:p>
      </dgm:t>
    </dgm:pt>
    <dgm:pt modelId="{695D9D75-AB3C-3944-A995-81D11FCD03B9}" type="sibTrans" cxnId="{47A3297C-CD71-BA40-9E85-3D275D80A00C}">
      <dgm:prSet/>
      <dgm:spPr/>
      <dgm:t>
        <a:bodyPr/>
        <a:lstStyle/>
        <a:p>
          <a:endParaRPr lang="en-US"/>
        </a:p>
      </dgm:t>
    </dgm:pt>
    <dgm:pt modelId="{899B373A-1806-BF47-A268-593724D38A08}">
      <dgm:prSet phldrT="[Text]"/>
      <dgm:spPr/>
      <dgm:t>
        <a:bodyPr/>
        <a:lstStyle/>
        <a:p>
          <a:r>
            <a:rPr lang="en-US" dirty="0"/>
            <a:t>Model Grid (Bathymetry &amp; Connectivity)</a:t>
          </a:r>
        </a:p>
      </dgm:t>
    </dgm:pt>
    <dgm:pt modelId="{8167331B-67F7-0040-8866-E900B663243C}" type="parTrans" cxnId="{940E2D37-E080-F14C-82E4-7C09B2C7CF2E}">
      <dgm:prSet/>
      <dgm:spPr/>
      <dgm:t>
        <a:bodyPr/>
        <a:lstStyle/>
        <a:p>
          <a:endParaRPr lang="en-US"/>
        </a:p>
      </dgm:t>
    </dgm:pt>
    <dgm:pt modelId="{69033A4B-69CE-AD42-B7F6-FA3A6BD63268}" type="sibTrans" cxnId="{940E2D37-E080-F14C-82E4-7C09B2C7CF2E}">
      <dgm:prSet/>
      <dgm:spPr/>
      <dgm:t>
        <a:bodyPr/>
        <a:lstStyle/>
        <a:p>
          <a:endParaRPr lang="en-US"/>
        </a:p>
      </dgm:t>
    </dgm:pt>
    <dgm:pt modelId="{9B15F5E7-B706-C444-92C2-314EF0646C67}">
      <dgm:prSet/>
      <dgm:spPr/>
      <dgm:t>
        <a:bodyPr/>
        <a:lstStyle/>
        <a:p>
          <a:r>
            <a:rPr lang="en-US" dirty="0"/>
            <a:t>Model Calibration and Validation</a:t>
          </a:r>
        </a:p>
      </dgm:t>
    </dgm:pt>
    <dgm:pt modelId="{4AF81B03-E628-8948-B6DD-6386249001F3}" type="parTrans" cxnId="{E4C54FC5-9AFD-1E4E-B235-C3F256070AB3}">
      <dgm:prSet/>
      <dgm:spPr/>
      <dgm:t>
        <a:bodyPr/>
        <a:lstStyle/>
        <a:p>
          <a:endParaRPr lang="en-US"/>
        </a:p>
      </dgm:t>
    </dgm:pt>
    <dgm:pt modelId="{33CE1276-1BDB-7F47-A5CF-616DC7C83F35}" type="sibTrans" cxnId="{E4C54FC5-9AFD-1E4E-B235-C3F256070AB3}">
      <dgm:prSet/>
      <dgm:spPr/>
      <dgm:t>
        <a:bodyPr/>
        <a:lstStyle/>
        <a:p>
          <a:endParaRPr lang="en-US"/>
        </a:p>
      </dgm:t>
    </dgm:pt>
    <dgm:pt modelId="{402D9215-297C-154A-AA84-A09820FA3E50}">
      <dgm:prSet/>
      <dgm:spPr/>
      <dgm:t>
        <a:bodyPr/>
        <a:lstStyle/>
        <a:p>
          <a:r>
            <a:rPr lang="en-US" dirty="0"/>
            <a:t>Scenario Analysis</a:t>
          </a:r>
        </a:p>
      </dgm:t>
    </dgm:pt>
    <dgm:pt modelId="{093AC323-96FB-514E-B2F1-878E0FE6B20D}" type="parTrans" cxnId="{59A600BA-77C4-354F-B690-DB4880DC1E88}">
      <dgm:prSet/>
      <dgm:spPr/>
      <dgm:t>
        <a:bodyPr/>
        <a:lstStyle/>
        <a:p>
          <a:endParaRPr lang="en-US"/>
        </a:p>
      </dgm:t>
    </dgm:pt>
    <dgm:pt modelId="{C24797C5-B04C-AC43-BCD5-7D9D3E91F9E5}" type="sibTrans" cxnId="{59A600BA-77C4-354F-B690-DB4880DC1E88}">
      <dgm:prSet/>
      <dgm:spPr/>
      <dgm:t>
        <a:bodyPr/>
        <a:lstStyle/>
        <a:p>
          <a:endParaRPr lang="en-US"/>
        </a:p>
      </dgm:t>
    </dgm:pt>
    <dgm:pt modelId="{2AE4CCF4-865B-8743-BF84-7240513C8BA6}">
      <dgm:prSet/>
      <dgm:spPr/>
      <dgm:t>
        <a:bodyPr/>
        <a:lstStyle/>
        <a:p>
          <a:r>
            <a:rPr lang="en-US" dirty="0"/>
            <a:t>Reporting and Decision Support</a:t>
          </a:r>
        </a:p>
      </dgm:t>
    </dgm:pt>
    <dgm:pt modelId="{26AE7D41-8581-FF42-A177-E71BBEFD35BF}" type="parTrans" cxnId="{FF73CBB8-69F7-9547-8B66-10010269D2F7}">
      <dgm:prSet/>
      <dgm:spPr/>
      <dgm:t>
        <a:bodyPr/>
        <a:lstStyle/>
        <a:p>
          <a:endParaRPr lang="en-US"/>
        </a:p>
      </dgm:t>
    </dgm:pt>
    <dgm:pt modelId="{E9C171F1-9D9E-A540-A77E-6D9A626EF4F4}" type="sibTrans" cxnId="{FF73CBB8-69F7-9547-8B66-10010269D2F7}">
      <dgm:prSet/>
      <dgm:spPr/>
      <dgm:t>
        <a:bodyPr/>
        <a:lstStyle/>
        <a:p>
          <a:endParaRPr lang="en-US"/>
        </a:p>
      </dgm:t>
    </dgm:pt>
    <dgm:pt modelId="{25A174E4-8401-5A47-BD41-5B025B11416E}">
      <dgm:prSet/>
      <dgm:spPr/>
      <dgm:t>
        <a:bodyPr/>
        <a:lstStyle/>
        <a:p>
          <a:r>
            <a:rPr lang="en-US" dirty="0"/>
            <a:t>Model Refinement and Maintenance</a:t>
          </a:r>
        </a:p>
      </dgm:t>
    </dgm:pt>
    <dgm:pt modelId="{04184199-B991-4347-9EE2-67C53E559B94}" type="parTrans" cxnId="{8CB5C78F-1C93-3F41-B717-BC4AC2B7052D}">
      <dgm:prSet/>
      <dgm:spPr/>
      <dgm:t>
        <a:bodyPr/>
        <a:lstStyle/>
        <a:p>
          <a:endParaRPr lang="en-US"/>
        </a:p>
      </dgm:t>
    </dgm:pt>
    <dgm:pt modelId="{579E2AB4-A47D-D94A-BE52-935DCCBB7699}" type="sibTrans" cxnId="{8CB5C78F-1C93-3F41-B717-BC4AC2B7052D}">
      <dgm:prSet/>
      <dgm:spPr/>
      <dgm:t>
        <a:bodyPr/>
        <a:lstStyle/>
        <a:p>
          <a:endParaRPr lang="en-US"/>
        </a:p>
      </dgm:t>
    </dgm:pt>
    <dgm:pt modelId="{DE6B285E-138A-1B4F-8614-D3373F121B19}">
      <dgm:prSet/>
      <dgm:spPr/>
      <dgm:t>
        <a:bodyPr/>
        <a:lstStyle/>
        <a:p>
          <a:r>
            <a:rPr lang="en-US" dirty="0"/>
            <a:t>Sensitivity Analysis</a:t>
          </a:r>
        </a:p>
      </dgm:t>
    </dgm:pt>
    <dgm:pt modelId="{C7215ED1-8016-744C-9C31-4F87EC439B2F}" type="parTrans" cxnId="{6A15FB83-5E8C-1B4C-B8B0-F24ABBE6BEB3}">
      <dgm:prSet/>
      <dgm:spPr/>
      <dgm:t>
        <a:bodyPr/>
        <a:lstStyle/>
        <a:p>
          <a:endParaRPr lang="en-US"/>
        </a:p>
      </dgm:t>
    </dgm:pt>
    <dgm:pt modelId="{AC4F26C8-C823-FB45-A1EC-7E1881E03B5B}" type="sibTrans" cxnId="{6A15FB83-5E8C-1B4C-B8B0-F24ABBE6BEB3}">
      <dgm:prSet/>
      <dgm:spPr/>
      <dgm:t>
        <a:bodyPr/>
        <a:lstStyle/>
        <a:p>
          <a:endParaRPr lang="en-US"/>
        </a:p>
      </dgm:t>
    </dgm:pt>
    <dgm:pt modelId="{755EDF1D-D7AF-2044-84B7-A707A86A0B96}" type="pres">
      <dgm:prSet presAssocID="{13FC2B84-20AF-334C-B269-D755E565B9CE}" presName="linearFlow" presStyleCnt="0">
        <dgm:presLayoutVars>
          <dgm:resizeHandles val="exact"/>
        </dgm:presLayoutVars>
      </dgm:prSet>
      <dgm:spPr/>
    </dgm:pt>
    <dgm:pt modelId="{9D1438CE-5D0B-6F48-AF47-DA0397A9DB62}" type="pres">
      <dgm:prSet presAssocID="{C1D361AD-143D-CB48-BF33-E2659A83897D}" presName="node" presStyleLbl="node1" presStyleIdx="0" presStyleCnt="8" custScaleX="179196">
        <dgm:presLayoutVars>
          <dgm:bulletEnabled val="1"/>
        </dgm:presLayoutVars>
      </dgm:prSet>
      <dgm:spPr/>
    </dgm:pt>
    <dgm:pt modelId="{D84F6CD2-BDED-7E43-AB14-D00DF0C43603}" type="pres">
      <dgm:prSet presAssocID="{2DDB3DEA-22F0-7443-8E9E-F4A33936E5A5}" presName="sibTrans" presStyleLbl="sibTrans2D1" presStyleIdx="0" presStyleCnt="7"/>
      <dgm:spPr/>
    </dgm:pt>
    <dgm:pt modelId="{525E658E-B22F-AA4D-A3CE-1AFA53C79F5D}" type="pres">
      <dgm:prSet presAssocID="{2DDB3DEA-22F0-7443-8E9E-F4A33936E5A5}" presName="connectorText" presStyleLbl="sibTrans2D1" presStyleIdx="0" presStyleCnt="7"/>
      <dgm:spPr/>
    </dgm:pt>
    <dgm:pt modelId="{9F45CE59-2D8E-5E48-9B96-24EBB39F5DAD}" type="pres">
      <dgm:prSet presAssocID="{899B373A-1806-BF47-A268-593724D38A08}" presName="node" presStyleLbl="node1" presStyleIdx="1" presStyleCnt="8" custScaleX="179196">
        <dgm:presLayoutVars>
          <dgm:bulletEnabled val="1"/>
        </dgm:presLayoutVars>
      </dgm:prSet>
      <dgm:spPr/>
    </dgm:pt>
    <dgm:pt modelId="{4525A375-557A-6547-93CE-CFE624D7113A}" type="pres">
      <dgm:prSet presAssocID="{69033A4B-69CE-AD42-B7F6-FA3A6BD63268}" presName="sibTrans" presStyleLbl="sibTrans2D1" presStyleIdx="1" presStyleCnt="7"/>
      <dgm:spPr/>
    </dgm:pt>
    <dgm:pt modelId="{4270E287-AF74-5445-B137-1E5DB04DC68F}" type="pres">
      <dgm:prSet presAssocID="{69033A4B-69CE-AD42-B7F6-FA3A6BD63268}" presName="connectorText" presStyleLbl="sibTrans2D1" presStyleIdx="1" presStyleCnt="7"/>
      <dgm:spPr/>
    </dgm:pt>
    <dgm:pt modelId="{54A277B4-79B0-DB44-B25E-2EF73B9A9FC0}" type="pres">
      <dgm:prSet presAssocID="{D2CA3DB4-3EF2-4742-810D-91DA7C25D2EA}" presName="node" presStyleLbl="node1" presStyleIdx="2" presStyleCnt="8" custScaleX="179196">
        <dgm:presLayoutVars>
          <dgm:bulletEnabled val="1"/>
        </dgm:presLayoutVars>
      </dgm:prSet>
      <dgm:spPr/>
    </dgm:pt>
    <dgm:pt modelId="{CAD4ADA8-3F7A-E947-A505-687A5CE9E536}" type="pres">
      <dgm:prSet presAssocID="{695D9D75-AB3C-3944-A995-81D11FCD03B9}" presName="sibTrans" presStyleLbl="sibTrans2D1" presStyleIdx="2" presStyleCnt="7"/>
      <dgm:spPr/>
    </dgm:pt>
    <dgm:pt modelId="{E1489703-6E25-664F-A177-40A944B3B0B2}" type="pres">
      <dgm:prSet presAssocID="{695D9D75-AB3C-3944-A995-81D11FCD03B9}" presName="connectorText" presStyleLbl="sibTrans2D1" presStyleIdx="2" presStyleCnt="7"/>
      <dgm:spPr/>
    </dgm:pt>
    <dgm:pt modelId="{4FB57B64-9209-FD4B-99ED-C5F5C626C8CD}" type="pres">
      <dgm:prSet presAssocID="{9B15F5E7-B706-C444-92C2-314EF0646C67}" presName="node" presStyleLbl="node1" presStyleIdx="3" presStyleCnt="8" custScaleX="179196">
        <dgm:presLayoutVars>
          <dgm:bulletEnabled val="1"/>
        </dgm:presLayoutVars>
      </dgm:prSet>
      <dgm:spPr/>
    </dgm:pt>
    <dgm:pt modelId="{07806598-9E55-4846-9240-631930D6378C}" type="pres">
      <dgm:prSet presAssocID="{33CE1276-1BDB-7F47-A5CF-616DC7C83F35}" presName="sibTrans" presStyleLbl="sibTrans2D1" presStyleIdx="3" presStyleCnt="7"/>
      <dgm:spPr/>
    </dgm:pt>
    <dgm:pt modelId="{E65D6754-B86A-CC48-A24F-9EA5AE18B36E}" type="pres">
      <dgm:prSet presAssocID="{33CE1276-1BDB-7F47-A5CF-616DC7C83F35}" presName="connectorText" presStyleLbl="sibTrans2D1" presStyleIdx="3" presStyleCnt="7"/>
      <dgm:spPr/>
    </dgm:pt>
    <dgm:pt modelId="{87E87105-EA64-374E-9A69-FDD8001A3857}" type="pres">
      <dgm:prSet presAssocID="{DE6B285E-138A-1B4F-8614-D3373F121B19}" presName="node" presStyleLbl="node1" presStyleIdx="4" presStyleCnt="8" custScaleX="179206">
        <dgm:presLayoutVars>
          <dgm:bulletEnabled val="1"/>
        </dgm:presLayoutVars>
      </dgm:prSet>
      <dgm:spPr/>
    </dgm:pt>
    <dgm:pt modelId="{21F0F3C4-B82D-F248-9ECA-394035AB63B4}" type="pres">
      <dgm:prSet presAssocID="{AC4F26C8-C823-FB45-A1EC-7E1881E03B5B}" presName="sibTrans" presStyleLbl="sibTrans2D1" presStyleIdx="4" presStyleCnt="7"/>
      <dgm:spPr/>
    </dgm:pt>
    <dgm:pt modelId="{E1F0B976-9617-694C-BE64-412B60030E75}" type="pres">
      <dgm:prSet presAssocID="{AC4F26C8-C823-FB45-A1EC-7E1881E03B5B}" presName="connectorText" presStyleLbl="sibTrans2D1" presStyleIdx="4" presStyleCnt="7"/>
      <dgm:spPr/>
    </dgm:pt>
    <dgm:pt modelId="{EE6003BE-B919-5640-8812-01D1B4C80BA4}" type="pres">
      <dgm:prSet presAssocID="{402D9215-297C-154A-AA84-A09820FA3E50}" presName="node" presStyleLbl="node1" presStyleIdx="5" presStyleCnt="8" custScaleX="179196">
        <dgm:presLayoutVars>
          <dgm:bulletEnabled val="1"/>
        </dgm:presLayoutVars>
      </dgm:prSet>
      <dgm:spPr/>
    </dgm:pt>
    <dgm:pt modelId="{A05C094F-305F-A54C-A517-CE74BC3E873E}" type="pres">
      <dgm:prSet presAssocID="{C24797C5-B04C-AC43-BCD5-7D9D3E91F9E5}" presName="sibTrans" presStyleLbl="sibTrans2D1" presStyleIdx="5" presStyleCnt="7"/>
      <dgm:spPr/>
    </dgm:pt>
    <dgm:pt modelId="{17F0969D-292C-3F43-95F3-16AE2857C6C8}" type="pres">
      <dgm:prSet presAssocID="{C24797C5-B04C-AC43-BCD5-7D9D3E91F9E5}" presName="connectorText" presStyleLbl="sibTrans2D1" presStyleIdx="5" presStyleCnt="7"/>
      <dgm:spPr/>
    </dgm:pt>
    <dgm:pt modelId="{7802544C-BC41-4B4E-A25F-075218B41D9A}" type="pres">
      <dgm:prSet presAssocID="{2AE4CCF4-865B-8743-BF84-7240513C8BA6}" presName="node" presStyleLbl="node1" presStyleIdx="6" presStyleCnt="8" custScaleX="179196">
        <dgm:presLayoutVars>
          <dgm:bulletEnabled val="1"/>
        </dgm:presLayoutVars>
      </dgm:prSet>
      <dgm:spPr/>
    </dgm:pt>
    <dgm:pt modelId="{6687A730-CC52-194F-860C-BEFA242F3502}" type="pres">
      <dgm:prSet presAssocID="{E9C171F1-9D9E-A540-A77E-6D9A626EF4F4}" presName="sibTrans" presStyleLbl="sibTrans2D1" presStyleIdx="6" presStyleCnt="7"/>
      <dgm:spPr/>
    </dgm:pt>
    <dgm:pt modelId="{63BE9F46-AA0C-8347-A450-D08B1E15114F}" type="pres">
      <dgm:prSet presAssocID="{E9C171F1-9D9E-A540-A77E-6D9A626EF4F4}" presName="connectorText" presStyleLbl="sibTrans2D1" presStyleIdx="6" presStyleCnt="7"/>
      <dgm:spPr/>
    </dgm:pt>
    <dgm:pt modelId="{7692E888-B970-0C43-81AF-8D9D0323F1BC}" type="pres">
      <dgm:prSet presAssocID="{25A174E4-8401-5A47-BD41-5B025B11416E}" presName="node" presStyleLbl="node1" presStyleIdx="7" presStyleCnt="8" custScaleX="179196">
        <dgm:presLayoutVars>
          <dgm:bulletEnabled val="1"/>
        </dgm:presLayoutVars>
      </dgm:prSet>
      <dgm:spPr/>
    </dgm:pt>
  </dgm:ptLst>
  <dgm:cxnLst>
    <dgm:cxn modelId="{25F9380C-313D-E24B-ADFB-55C80C3662CD}" type="presOf" srcId="{9B15F5E7-B706-C444-92C2-314EF0646C67}" destId="{4FB57B64-9209-FD4B-99ED-C5F5C626C8CD}" srcOrd="0" destOrd="0" presId="urn:microsoft.com/office/officeart/2005/8/layout/process2"/>
    <dgm:cxn modelId="{7954DD16-0A3C-B549-9F01-E5672F335656}" type="presOf" srcId="{D2CA3DB4-3EF2-4742-810D-91DA7C25D2EA}" destId="{54A277B4-79B0-DB44-B25E-2EF73B9A9FC0}" srcOrd="0" destOrd="0" presId="urn:microsoft.com/office/officeart/2005/8/layout/process2"/>
    <dgm:cxn modelId="{95F3A417-AA9F-D440-B207-2789ED9F20F1}" type="presOf" srcId="{695D9D75-AB3C-3944-A995-81D11FCD03B9}" destId="{E1489703-6E25-664F-A177-40A944B3B0B2}" srcOrd="1" destOrd="0" presId="urn:microsoft.com/office/officeart/2005/8/layout/process2"/>
    <dgm:cxn modelId="{940E2D37-E080-F14C-82E4-7C09B2C7CF2E}" srcId="{13FC2B84-20AF-334C-B269-D755E565B9CE}" destId="{899B373A-1806-BF47-A268-593724D38A08}" srcOrd="1" destOrd="0" parTransId="{8167331B-67F7-0040-8866-E900B663243C}" sibTransId="{69033A4B-69CE-AD42-B7F6-FA3A6BD63268}"/>
    <dgm:cxn modelId="{0CA1BA47-CA8B-F949-B403-4D357BA108EE}" type="presOf" srcId="{402D9215-297C-154A-AA84-A09820FA3E50}" destId="{EE6003BE-B919-5640-8812-01D1B4C80BA4}" srcOrd="0" destOrd="0" presId="urn:microsoft.com/office/officeart/2005/8/layout/process2"/>
    <dgm:cxn modelId="{4B122154-1FA3-6641-A401-E42179D01792}" type="presOf" srcId="{AC4F26C8-C823-FB45-A1EC-7E1881E03B5B}" destId="{E1F0B976-9617-694C-BE64-412B60030E75}" srcOrd="1" destOrd="0" presId="urn:microsoft.com/office/officeart/2005/8/layout/process2"/>
    <dgm:cxn modelId="{F4943964-D112-6648-83E8-26D2178BBE64}" type="presOf" srcId="{2DDB3DEA-22F0-7443-8E9E-F4A33936E5A5}" destId="{525E658E-B22F-AA4D-A3CE-1AFA53C79F5D}" srcOrd="1" destOrd="0" presId="urn:microsoft.com/office/officeart/2005/8/layout/process2"/>
    <dgm:cxn modelId="{61506069-38A6-BD4E-A990-AC166FD37300}" type="presOf" srcId="{33CE1276-1BDB-7F47-A5CF-616DC7C83F35}" destId="{07806598-9E55-4846-9240-631930D6378C}" srcOrd="0" destOrd="0" presId="urn:microsoft.com/office/officeart/2005/8/layout/process2"/>
    <dgm:cxn modelId="{C8CF5973-1A82-1D42-8D6E-47F59217AF8E}" type="presOf" srcId="{69033A4B-69CE-AD42-B7F6-FA3A6BD63268}" destId="{4270E287-AF74-5445-B137-1E5DB04DC68F}" srcOrd="1" destOrd="0" presId="urn:microsoft.com/office/officeart/2005/8/layout/process2"/>
    <dgm:cxn modelId="{F3D2F073-1646-9349-AF5E-63056C62BED1}" type="presOf" srcId="{33CE1276-1BDB-7F47-A5CF-616DC7C83F35}" destId="{E65D6754-B86A-CC48-A24F-9EA5AE18B36E}" srcOrd="1" destOrd="0" presId="urn:microsoft.com/office/officeart/2005/8/layout/process2"/>
    <dgm:cxn modelId="{47A3297C-CD71-BA40-9E85-3D275D80A00C}" srcId="{13FC2B84-20AF-334C-B269-D755E565B9CE}" destId="{D2CA3DB4-3EF2-4742-810D-91DA7C25D2EA}" srcOrd="2" destOrd="0" parTransId="{16D42E65-CF57-A444-A3CC-094E0DFD1CAF}" sibTransId="{695D9D75-AB3C-3944-A995-81D11FCD03B9}"/>
    <dgm:cxn modelId="{B58F1180-9BE1-5C46-B4C3-2E17FB65742E}" type="presOf" srcId="{695D9D75-AB3C-3944-A995-81D11FCD03B9}" destId="{CAD4ADA8-3F7A-E947-A505-687A5CE9E536}" srcOrd="0" destOrd="0" presId="urn:microsoft.com/office/officeart/2005/8/layout/process2"/>
    <dgm:cxn modelId="{68669182-8ECD-0044-8805-00B0C5A31D5B}" type="presOf" srcId="{DE6B285E-138A-1B4F-8614-D3373F121B19}" destId="{87E87105-EA64-374E-9A69-FDD8001A3857}" srcOrd="0" destOrd="0" presId="urn:microsoft.com/office/officeart/2005/8/layout/process2"/>
    <dgm:cxn modelId="{6A15FB83-5E8C-1B4C-B8B0-F24ABBE6BEB3}" srcId="{13FC2B84-20AF-334C-B269-D755E565B9CE}" destId="{DE6B285E-138A-1B4F-8614-D3373F121B19}" srcOrd="4" destOrd="0" parTransId="{C7215ED1-8016-744C-9C31-4F87EC439B2F}" sibTransId="{AC4F26C8-C823-FB45-A1EC-7E1881E03B5B}"/>
    <dgm:cxn modelId="{C19A9D89-0F57-FE44-9B06-D630563FCD25}" type="presOf" srcId="{69033A4B-69CE-AD42-B7F6-FA3A6BD63268}" destId="{4525A375-557A-6547-93CE-CFE624D7113A}" srcOrd="0" destOrd="0" presId="urn:microsoft.com/office/officeart/2005/8/layout/process2"/>
    <dgm:cxn modelId="{8CB5C78F-1C93-3F41-B717-BC4AC2B7052D}" srcId="{13FC2B84-20AF-334C-B269-D755E565B9CE}" destId="{25A174E4-8401-5A47-BD41-5B025B11416E}" srcOrd="7" destOrd="0" parTransId="{04184199-B991-4347-9EE2-67C53E559B94}" sibTransId="{579E2AB4-A47D-D94A-BE52-935DCCBB7699}"/>
    <dgm:cxn modelId="{B96CBC95-1355-5841-9CB4-38AB6D85CAE8}" type="presOf" srcId="{2AE4CCF4-865B-8743-BF84-7240513C8BA6}" destId="{7802544C-BC41-4B4E-A25F-075218B41D9A}" srcOrd="0" destOrd="0" presId="urn:microsoft.com/office/officeart/2005/8/layout/process2"/>
    <dgm:cxn modelId="{AAA4C6AC-1825-BC43-B6F6-C0FA98716AD3}" type="presOf" srcId="{E9C171F1-9D9E-A540-A77E-6D9A626EF4F4}" destId="{63BE9F46-AA0C-8347-A450-D08B1E15114F}" srcOrd="1" destOrd="0" presId="urn:microsoft.com/office/officeart/2005/8/layout/process2"/>
    <dgm:cxn modelId="{CB3103B1-739D-B240-AA4F-EB915EEA57E9}" type="presOf" srcId="{C1D361AD-143D-CB48-BF33-E2659A83897D}" destId="{9D1438CE-5D0B-6F48-AF47-DA0397A9DB62}" srcOrd="0" destOrd="0" presId="urn:microsoft.com/office/officeart/2005/8/layout/process2"/>
    <dgm:cxn modelId="{FF73CBB8-69F7-9547-8B66-10010269D2F7}" srcId="{13FC2B84-20AF-334C-B269-D755E565B9CE}" destId="{2AE4CCF4-865B-8743-BF84-7240513C8BA6}" srcOrd="6" destOrd="0" parTransId="{26AE7D41-8581-FF42-A177-E71BBEFD35BF}" sibTransId="{E9C171F1-9D9E-A540-A77E-6D9A626EF4F4}"/>
    <dgm:cxn modelId="{50C269B9-0F02-7242-9C3B-94B4952B1F93}" type="presOf" srcId="{2DDB3DEA-22F0-7443-8E9E-F4A33936E5A5}" destId="{D84F6CD2-BDED-7E43-AB14-D00DF0C43603}" srcOrd="0" destOrd="0" presId="urn:microsoft.com/office/officeart/2005/8/layout/process2"/>
    <dgm:cxn modelId="{6624D9B9-E2C8-AE4E-A4B2-1997273EF23C}" type="presOf" srcId="{AC4F26C8-C823-FB45-A1EC-7E1881E03B5B}" destId="{21F0F3C4-B82D-F248-9ECA-394035AB63B4}" srcOrd="0" destOrd="0" presId="urn:microsoft.com/office/officeart/2005/8/layout/process2"/>
    <dgm:cxn modelId="{59A600BA-77C4-354F-B690-DB4880DC1E88}" srcId="{13FC2B84-20AF-334C-B269-D755E565B9CE}" destId="{402D9215-297C-154A-AA84-A09820FA3E50}" srcOrd="5" destOrd="0" parTransId="{093AC323-96FB-514E-B2F1-878E0FE6B20D}" sibTransId="{C24797C5-B04C-AC43-BCD5-7D9D3E91F9E5}"/>
    <dgm:cxn modelId="{102407C1-5D23-1342-82A0-AD4603FA0C35}" type="presOf" srcId="{C24797C5-B04C-AC43-BCD5-7D9D3E91F9E5}" destId="{17F0969D-292C-3F43-95F3-16AE2857C6C8}" srcOrd="1" destOrd="0" presId="urn:microsoft.com/office/officeart/2005/8/layout/process2"/>
    <dgm:cxn modelId="{E4C54FC5-9AFD-1E4E-B235-C3F256070AB3}" srcId="{13FC2B84-20AF-334C-B269-D755E565B9CE}" destId="{9B15F5E7-B706-C444-92C2-314EF0646C67}" srcOrd="3" destOrd="0" parTransId="{4AF81B03-E628-8948-B6DD-6386249001F3}" sibTransId="{33CE1276-1BDB-7F47-A5CF-616DC7C83F35}"/>
    <dgm:cxn modelId="{20B894C8-A3E9-2347-8BCC-8C5F9A0D9330}" type="presOf" srcId="{C24797C5-B04C-AC43-BCD5-7D9D3E91F9E5}" destId="{A05C094F-305F-A54C-A517-CE74BC3E873E}" srcOrd="0" destOrd="0" presId="urn:microsoft.com/office/officeart/2005/8/layout/process2"/>
    <dgm:cxn modelId="{6ACBA6CB-D142-F34A-8C79-75A7680F419E}" srcId="{13FC2B84-20AF-334C-B269-D755E565B9CE}" destId="{C1D361AD-143D-CB48-BF33-E2659A83897D}" srcOrd="0" destOrd="0" parTransId="{42F78456-05E3-DF42-A86F-C5A19F4FAAAD}" sibTransId="{2DDB3DEA-22F0-7443-8E9E-F4A33936E5A5}"/>
    <dgm:cxn modelId="{A2263ED4-0CFA-034F-94D1-30000ADFFC82}" type="presOf" srcId="{899B373A-1806-BF47-A268-593724D38A08}" destId="{9F45CE59-2D8E-5E48-9B96-24EBB39F5DAD}" srcOrd="0" destOrd="0" presId="urn:microsoft.com/office/officeart/2005/8/layout/process2"/>
    <dgm:cxn modelId="{9A1519DC-6361-134C-858E-D91D49AD6EA1}" type="presOf" srcId="{13FC2B84-20AF-334C-B269-D755E565B9CE}" destId="{755EDF1D-D7AF-2044-84B7-A707A86A0B96}" srcOrd="0" destOrd="0" presId="urn:microsoft.com/office/officeart/2005/8/layout/process2"/>
    <dgm:cxn modelId="{894F97DD-AE70-0845-AD7E-78CA6551E311}" type="presOf" srcId="{25A174E4-8401-5A47-BD41-5B025B11416E}" destId="{7692E888-B970-0C43-81AF-8D9D0323F1BC}" srcOrd="0" destOrd="0" presId="urn:microsoft.com/office/officeart/2005/8/layout/process2"/>
    <dgm:cxn modelId="{708546F9-7B2B-514A-AE44-6F98B44C3F2B}" type="presOf" srcId="{E9C171F1-9D9E-A540-A77E-6D9A626EF4F4}" destId="{6687A730-CC52-194F-860C-BEFA242F3502}" srcOrd="0" destOrd="0" presId="urn:microsoft.com/office/officeart/2005/8/layout/process2"/>
    <dgm:cxn modelId="{9F6E9EF2-1EBF-5847-9451-2C1D87E181BB}" type="presParOf" srcId="{755EDF1D-D7AF-2044-84B7-A707A86A0B96}" destId="{9D1438CE-5D0B-6F48-AF47-DA0397A9DB62}" srcOrd="0" destOrd="0" presId="urn:microsoft.com/office/officeart/2005/8/layout/process2"/>
    <dgm:cxn modelId="{C954B5D4-7ACD-F74D-8BC4-DA1A1BC99AF1}" type="presParOf" srcId="{755EDF1D-D7AF-2044-84B7-A707A86A0B96}" destId="{D84F6CD2-BDED-7E43-AB14-D00DF0C43603}" srcOrd="1" destOrd="0" presId="urn:microsoft.com/office/officeart/2005/8/layout/process2"/>
    <dgm:cxn modelId="{1EB033F3-B089-8D46-8632-E360390222C8}" type="presParOf" srcId="{D84F6CD2-BDED-7E43-AB14-D00DF0C43603}" destId="{525E658E-B22F-AA4D-A3CE-1AFA53C79F5D}" srcOrd="0" destOrd="0" presId="urn:microsoft.com/office/officeart/2005/8/layout/process2"/>
    <dgm:cxn modelId="{191C5F73-DBA2-1A41-A5CF-41E3AC0C143B}" type="presParOf" srcId="{755EDF1D-D7AF-2044-84B7-A707A86A0B96}" destId="{9F45CE59-2D8E-5E48-9B96-24EBB39F5DAD}" srcOrd="2" destOrd="0" presId="urn:microsoft.com/office/officeart/2005/8/layout/process2"/>
    <dgm:cxn modelId="{616D1213-DD51-9F4B-920F-5D4A9FDE4B3A}" type="presParOf" srcId="{755EDF1D-D7AF-2044-84B7-A707A86A0B96}" destId="{4525A375-557A-6547-93CE-CFE624D7113A}" srcOrd="3" destOrd="0" presId="urn:microsoft.com/office/officeart/2005/8/layout/process2"/>
    <dgm:cxn modelId="{DEA83D3E-FA6D-334E-A3F2-418758CFC0C6}" type="presParOf" srcId="{4525A375-557A-6547-93CE-CFE624D7113A}" destId="{4270E287-AF74-5445-B137-1E5DB04DC68F}" srcOrd="0" destOrd="0" presId="urn:microsoft.com/office/officeart/2005/8/layout/process2"/>
    <dgm:cxn modelId="{151F0EE9-6835-7E49-B2DA-3825EFB4B182}" type="presParOf" srcId="{755EDF1D-D7AF-2044-84B7-A707A86A0B96}" destId="{54A277B4-79B0-DB44-B25E-2EF73B9A9FC0}" srcOrd="4" destOrd="0" presId="urn:microsoft.com/office/officeart/2005/8/layout/process2"/>
    <dgm:cxn modelId="{FEB6A34E-8C59-DF45-A59C-7367772D12FF}" type="presParOf" srcId="{755EDF1D-D7AF-2044-84B7-A707A86A0B96}" destId="{CAD4ADA8-3F7A-E947-A505-687A5CE9E536}" srcOrd="5" destOrd="0" presId="urn:microsoft.com/office/officeart/2005/8/layout/process2"/>
    <dgm:cxn modelId="{F64473ED-DAF5-3D40-BFC8-73F6C1B16E8C}" type="presParOf" srcId="{CAD4ADA8-3F7A-E947-A505-687A5CE9E536}" destId="{E1489703-6E25-664F-A177-40A944B3B0B2}" srcOrd="0" destOrd="0" presId="urn:microsoft.com/office/officeart/2005/8/layout/process2"/>
    <dgm:cxn modelId="{E2EE78EF-83A7-1548-884A-57199E53C899}" type="presParOf" srcId="{755EDF1D-D7AF-2044-84B7-A707A86A0B96}" destId="{4FB57B64-9209-FD4B-99ED-C5F5C626C8CD}" srcOrd="6" destOrd="0" presId="urn:microsoft.com/office/officeart/2005/8/layout/process2"/>
    <dgm:cxn modelId="{E4DF514A-EDA4-6848-8733-DE8A3CD194CF}" type="presParOf" srcId="{755EDF1D-D7AF-2044-84B7-A707A86A0B96}" destId="{07806598-9E55-4846-9240-631930D6378C}" srcOrd="7" destOrd="0" presId="urn:microsoft.com/office/officeart/2005/8/layout/process2"/>
    <dgm:cxn modelId="{C79ED9C0-61FC-EB4F-B87A-E5EBBE6C9EC3}" type="presParOf" srcId="{07806598-9E55-4846-9240-631930D6378C}" destId="{E65D6754-B86A-CC48-A24F-9EA5AE18B36E}" srcOrd="0" destOrd="0" presId="urn:microsoft.com/office/officeart/2005/8/layout/process2"/>
    <dgm:cxn modelId="{71E97A19-D5E4-F24C-BBA1-CE5DE470453D}" type="presParOf" srcId="{755EDF1D-D7AF-2044-84B7-A707A86A0B96}" destId="{87E87105-EA64-374E-9A69-FDD8001A3857}" srcOrd="8" destOrd="0" presId="urn:microsoft.com/office/officeart/2005/8/layout/process2"/>
    <dgm:cxn modelId="{7D80A7B7-D339-4F4E-BD90-19C04C364ED8}" type="presParOf" srcId="{755EDF1D-D7AF-2044-84B7-A707A86A0B96}" destId="{21F0F3C4-B82D-F248-9ECA-394035AB63B4}" srcOrd="9" destOrd="0" presId="urn:microsoft.com/office/officeart/2005/8/layout/process2"/>
    <dgm:cxn modelId="{4EA3436C-CBF2-5046-B65D-4A3AD1F0DC92}" type="presParOf" srcId="{21F0F3C4-B82D-F248-9ECA-394035AB63B4}" destId="{E1F0B976-9617-694C-BE64-412B60030E75}" srcOrd="0" destOrd="0" presId="urn:microsoft.com/office/officeart/2005/8/layout/process2"/>
    <dgm:cxn modelId="{08255FCB-C688-E348-B7C9-487862F00E9B}" type="presParOf" srcId="{755EDF1D-D7AF-2044-84B7-A707A86A0B96}" destId="{EE6003BE-B919-5640-8812-01D1B4C80BA4}" srcOrd="10" destOrd="0" presId="urn:microsoft.com/office/officeart/2005/8/layout/process2"/>
    <dgm:cxn modelId="{CB3EF707-2F4F-234E-A84B-89D015E1934B}" type="presParOf" srcId="{755EDF1D-D7AF-2044-84B7-A707A86A0B96}" destId="{A05C094F-305F-A54C-A517-CE74BC3E873E}" srcOrd="11" destOrd="0" presId="urn:microsoft.com/office/officeart/2005/8/layout/process2"/>
    <dgm:cxn modelId="{7E851648-C12F-5249-B3AF-AD8625901E19}" type="presParOf" srcId="{A05C094F-305F-A54C-A517-CE74BC3E873E}" destId="{17F0969D-292C-3F43-95F3-16AE2857C6C8}" srcOrd="0" destOrd="0" presId="urn:microsoft.com/office/officeart/2005/8/layout/process2"/>
    <dgm:cxn modelId="{339EA641-9BE4-974F-B4BF-F85E8EBE3B3B}" type="presParOf" srcId="{755EDF1D-D7AF-2044-84B7-A707A86A0B96}" destId="{7802544C-BC41-4B4E-A25F-075218B41D9A}" srcOrd="12" destOrd="0" presId="urn:microsoft.com/office/officeart/2005/8/layout/process2"/>
    <dgm:cxn modelId="{9F9F9C74-FB75-6A42-A6B1-AFEE52F1A1C0}" type="presParOf" srcId="{755EDF1D-D7AF-2044-84B7-A707A86A0B96}" destId="{6687A730-CC52-194F-860C-BEFA242F3502}" srcOrd="13" destOrd="0" presId="urn:microsoft.com/office/officeart/2005/8/layout/process2"/>
    <dgm:cxn modelId="{F15C8088-18A6-774B-9ED8-FF01A11E0F14}" type="presParOf" srcId="{6687A730-CC52-194F-860C-BEFA242F3502}" destId="{63BE9F46-AA0C-8347-A450-D08B1E15114F}" srcOrd="0" destOrd="0" presId="urn:microsoft.com/office/officeart/2005/8/layout/process2"/>
    <dgm:cxn modelId="{9D79D019-5087-C244-9AA9-9F7806F832F2}" type="presParOf" srcId="{755EDF1D-D7AF-2044-84B7-A707A86A0B96}" destId="{7692E888-B970-0C43-81AF-8D9D0323F1BC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438CE-5D0B-6F48-AF47-DA0397A9DB62}">
      <dsp:nvSpPr>
        <dsp:cNvPr id="0" name=""/>
        <dsp:cNvSpPr/>
      </dsp:nvSpPr>
      <dsp:spPr>
        <a:xfrm>
          <a:off x="954416" y="1308"/>
          <a:ext cx="3338740" cy="465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Initiation (Objectives and Data)</a:t>
          </a:r>
        </a:p>
      </dsp:txBody>
      <dsp:txXfrm>
        <a:off x="968059" y="14951"/>
        <a:ext cx="3311454" cy="438508"/>
      </dsp:txXfrm>
    </dsp:sp>
    <dsp:sp modelId="{D84F6CD2-BDED-7E43-AB14-D00DF0C43603}">
      <dsp:nvSpPr>
        <dsp:cNvPr id="0" name=""/>
        <dsp:cNvSpPr/>
      </dsp:nvSpPr>
      <dsp:spPr>
        <a:xfrm rot="5400000">
          <a:off x="2536450" y="478747"/>
          <a:ext cx="174672" cy="209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560904" y="496214"/>
        <a:ext cx="125765" cy="122270"/>
      </dsp:txXfrm>
    </dsp:sp>
    <dsp:sp modelId="{9F45CE59-2D8E-5E48-9B96-24EBB39F5DAD}">
      <dsp:nvSpPr>
        <dsp:cNvPr id="0" name=""/>
        <dsp:cNvSpPr/>
      </dsp:nvSpPr>
      <dsp:spPr>
        <a:xfrm>
          <a:off x="954416" y="700000"/>
          <a:ext cx="3338740" cy="465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Grid (Bathymetry &amp; Connectivity)</a:t>
          </a:r>
        </a:p>
      </dsp:txBody>
      <dsp:txXfrm>
        <a:off x="968059" y="713643"/>
        <a:ext cx="3311454" cy="438508"/>
      </dsp:txXfrm>
    </dsp:sp>
    <dsp:sp modelId="{4525A375-557A-6547-93CE-CFE624D7113A}">
      <dsp:nvSpPr>
        <dsp:cNvPr id="0" name=""/>
        <dsp:cNvSpPr/>
      </dsp:nvSpPr>
      <dsp:spPr>
        <a:xfrm rot="5400000">
          <a:off x="2536450" y="1177439"/>
          <a:ext cx="174672" cy="209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560904" y="1194906"/>
        <a:ext cx="125765" cy="122270"/>
      </dsp:txXfrm>
    </dsp:sp>
    <dsp:sp modelId="{54A277B4-79B0-DB44-B25E-2EF73B9A9FC0}">
      <dsp:nvSpPr>
        <dsp:cNvPr id="0" name=""/>
        <dsp:cNvSpPr/>
      </dsp:nvSpPr>
      <dsp:spPr>
        <a:xfrm>
          <a:off x="954416" y="1398691"/>
          <a:ext cx="3338740" cy="465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Initial and Boundary Conditions and Parameters</a:t>
          </a:r>
        </a:p>
      </dsp:txBody>
      <dsp:txXfrm>
        <a:off x="968059" y="1412334"/>
        <a:ext cx="3311454" cy="438508"/>
      </dsp:txXfrm>
    </dsp:sp>
    <dsp:sp modelId="{CAD4ADA8-3F7A-E947-A505-687A5CE9E536}">
      <dsp:nvSpPr>
        <dsp:cNvPr id="0" name=""/>
        <dsp:cNvSpPr/>
      </dsp:nvSpPr>
      <dsp:spPr>
        <a:xfrm rot="5400000">
          <a:off x="2536450" y="1876131"/>
          <a:ext cx="174672" cy="209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560904" y="1893598"/>
        <a:ext cx="125765" cy="122270"/>
      </dsp:txXfrm>
    </dsp:sp>
    <dsp:sp modelId="{4FB57B64-9209-FD4B-99ED-C5F5C626C8CD}">
      <dsp:nvSpPr>
        <dsp:cNvPr id="0" name=""/>
        <dsp:cNvSpPr/>
      </dsp:nvSpPr>
      <dsp:spPr>
        <a:xfrm>
          <a:off x="954416" y="2097383"/>
          <a:ext cx="3338740" cy="465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Calibration and Validation</a:t>
          </a:r>
        </a:p>
      </dsp:txBody>
      <dsp:txXfrm>
        <a:off x="968059" y="2111026"/>
        <a:ext cx="3311454" cy="438508"/>
      </dsp:txXfrm>
    </dsp:sp>
    <dsp:sp modelId="{07806598-9E55-4846-9240-631930D6378C}">
      <dsp:nvSpPr>
        <dsp:cNvPr id="0" name=""/>
        <dsp:cNvSpPr/>
      </dsp:nvSpPr>
      <dsp:spPr>
        <a:xfrm rot="5400000">
          <a:off x="2536450" y="2574822"/>
          <a:ext cx="174672" cy="209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560904" y="2592289"/>
        <a:ext cx="125765" cy="122270"/>
      </dsp:txXfrm>
    </dsp:sp>
    <dsp:sp modelId="{87E87105-EA64-374E-9A69-FDD8001A3857}">
      <dsp:nvSpPr>
        <dsp:cNvPr id="0" name=""/>
        <dsp:cNvSpPr/>
      </dsp:nvSpPr>
      <dsp:spPr>
        <a:xfrm>
          <a:off x="954323" y="2796075"/>
          <a:ext cx="3338926" cy="465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967966" y="2809718"/>
        <a:ext cx="3311640" cy="438508"/>
      </dsp:txXfrm>
    </dsp:sp>
    <dsp:sp modelId="{21F0F3C4-B82D-F248-9ECA-394035AB63B4}">
      <dsp:nvSpPr>
        <dsp:cNvPr id="0" name=""/>
        <dsp:cNvSpPr/>
      </dsp:nvSpPr>
      <dsp:spPr>
        <a:xfrm rot="5400000">
          <a:off x="2536450" y="3273514"/>
          <a:ext cx="174672" cy="209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560904" y="3290981"/>
        <a:ext cx="125765" cy="122270"/>
      </dsp:txXfrm>
    </dsp:sp>
    <dsp:sp modelId="{EE6003BE-B919-5640-8812-01D1B4C80BA4}">
      <dsp:nvSpPr>
        <dsp:cNvPr id="0" name=""/>
        <dsp:cNvSpPr/>
      </dsp:nvSpPr>
      <dsp:spPr>
        <a:xfrm>
          <a:off x="954416" y="3494766"/>
          <a:ext cx="3338740" cy="465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Scenario Analysis</a:t>
          </a:r>
        </a:p>
      </dsp:txBody>
      <dsp:txXfrm>
        <a:off x="968059" y="3508409"/>
        <a:ext cx="3311454" cy="438508"/>
      </dsp:txXfrm>
    </dsp:sp>
    <dsp:sp modelId="{A05C094F-305F-A54C-A517-CE74BC3E873E}">
      <dsp:nvSpPr>
        <dsp:cNvPr id="0" name=""/>
        <dsp:cNvSpPr/>
      </dsp:nvSpPr>
      <dsp:spPr>
        <a:xfrm rot="5400000">
          <a:off x="2536450" y="3972206"/>
          <a:ext cx="174672" cy="209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560904" y="3989673"/>
        <a:ext cx="125765" cy="122270"/>
      </dsp:txXfrm>
    </dsp:sp>
    <dsp:sp modelId="{7802544C-BC41-4B4E-A25F-075218B41D9A}">
      <dsp:nvSpPr>
        <dsp:cNvPr id="0" name=""/>
        <dsp:cNvSpPr/>
      </dsp:nvSpPr>
      <dsp:spPr>
        <a:xfrm>
          <a:off x="954416" y="4193458"/>
          <a:ext cx="3338740" cy="465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Reporting and Decision Support</a:t>
          </a:r>
        </a:p>
      </dsp:txBody>
      <dsp:txXfrm>
        <a:off x="968059" y="4207101"/>
        <a:ext cx="3311454" cy="438508"/>
      </dsp:txXfrm>
    </dsp:sp>
    <dsp:sp modelId="{6687A730-CC52-194F-860C-BEFA242F3502}">
      <dsp:nvSpPr>
        <dsp:cNvPr id="0" name=""/>
        <dsp:cNvSpPr/>
      </dsp:nvSpPr>
      <dsp:spPr>
        <a:xfrm rot="5400000">
          <a:off x="2536450" y="4670897"/>
          <a:ext cx="174672" cy="209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560904" y="4688364"/>
        <a:ext cx="125765" cy="122270"/>
      </dsp:txXfrm>
    </dsp:sp>
    <dsp:sp modelId="{7692E888-B970-0C43-81AF-8D9D0323F1BC}">
      <dsp:nvSpPr>
        <dsp:cNvPr id="0" name=""/>
        <dsp:cNvSpPr/>
      </dsp:nvSpPr>
      <dsp:spPr>
        <a:xfrm>
          <a:off x="954416" y="4892150"/>
          <a:ext cx="3338740" cy="465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Refinement and Maintenance</a:t>
          </a:r>
        </a:p>
      </dsp:txBody>
      <dsp:txXfrm>
        <a:off x="968059" y="4905793"/>
        <a:ext cx="3311454" cy="438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39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92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2B223D31-211F-055C-172E-76955686F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578526FD-0415-554A-B982-6A7D13826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D1292B61-293E-2176-D14F-A2D0FE78A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2DA4E14-3399-E420-205F-0837B1559F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07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340417"/>
            <a:ext cx="8342641" cy="4001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Water Quality Modeling Workflow using CE-QUAL-W2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2278620"/>
            <a:ext cx="6897808" cy="10772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358851"/>
            <a:ext cx="7237741" cy="4001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>
                <a:ea typeface="+mj-ea"/>
                <a:cs typeface="+mj-cs"/>
              </a:rPr>
              <a:t>January 22, 2025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(</a:t>
            </a:r>
            <a:r>
              <a:rPr lang="en-US" b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W2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2444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683293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Carbonaceous Biochemical Oxygen Demand (CBOD)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Hydraulic structures (weirs, spillways, pipes, culverts)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age – Useful for forensic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24471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widely used by the U.S. Army Corps of Engineers (USACE) and other U.S.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46694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it was first released in 1986, CE-QUAL-W2 has been used by water quality managers to assess impacts of management strategies on reservoir, lake, and estuarine 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Planning Studies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Environmental Impact Assessments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Restoration Projects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Real-Time Systems Operation and Decision-Making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3B1D3B5D-0E0E-831C-3AF8-65B38BB3B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894218"/>
            <a:ext cx="3709826" cy="5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Workflow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4748765-9D3E-3077-9C33-C435FDC4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71B26BD-308D-872F-47E1-DC789870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21" y="3301661"/>
            <a:ext cx="5562930" cy="2987264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37BC20E-D2BC-3417-1833-B583701FB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711289"/>
              </p:ext>
            </p:extLst>
          </p:nvPr>
        </p:nvGraphicFramePr>
        <p:xfrm>
          <a:off x="571336" y="804040"/>
          <a:ext cx="5247574" cy="53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2539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47FF1929-5374-8255-C3F6-D2A2C3A9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151373B-8CDA-8F81-B465-37E8AF207F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Workflow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50C4F577-CD3D-2E49-5B94-18A00893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93D24B34-E5A1-AA81-9ED3-4738DBD9C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21" y="3301661"/>
            <a:ext cx="5562930" cy="29872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F786-5128-AE3F-4A90-97E00A53147B}"/>
              </a:ext>
            </a:extLst>
          </p:cNvPr>
          <p:cNvSpPr txBox="1">
            <a:spLocks/>
          </p:cNvSpPr>
          <p:nvPr/>
        </p:nvSpPr>
        <p:spPr>
          <a:xfrm>
            <a:off x="287648" y="766344"/>
            <a:ext cx="6030023" cy="5522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Initiation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 study objectives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 (bathymetry, hydrology, structural, temperature, water quality, meteorology, operations)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QA/QC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Gap filling</a:t>
            </a: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Grid (bathymetry grid and segment connectivity)</a:t>
            </a: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 and Boundary Conditions and Parameters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time series files (CSV)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parameters (e.g., algal respiration rates) in control file (Excel with macros)</a:t>
            </a: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Calibration and Validation (compare modeled vs. observed)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Hydrodynamics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Quality Constituents</a:t>
            </a: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 Analysis</a:t>
            </a: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 Analysis (Alternatives Analysis)</a:t>
            </a:r>
          </a:p>
          <a:p>
            <a:pPr marL="800100" lvl="1">
              <a:spcBef>
                <a:spcPts val="0"/>
              </a:spcBef>
              <a:buClr>
                <a:schemeClr val="tx1"/>
              </a:buClr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Evaluate effects of changes to operations, flows, meteorology (climate), and loadings (pollution)</a:t>
            </a: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 and Decision Support</a:t>
            </a: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1600" b="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Refinement and Maintenance</a:t>
            </a: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AutoNum type="arabicPeriod"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AutoNum type="arabicPeriod"/>
            </a:pPr>
            <a:endParaRPr lang="en-US" sz="1600" b="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6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8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691</Words>
  <Application>Microsoft Macintosh PowerPoint</Application>
  <PresentationFormat>Widescreen</PresentationFormat>
  <Paragraphs>103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Noto Sans Symbols</vt:lpstr>
      <vt:lpstr>Office Theme</vt:lpstr>
      <vt:lpstr>UNCLASSIFIED Content</vt:lpstr>
      <vt:lpstr>PowerPoint Presentation</vt:lpstr>
      <vt:lpstr>CE-QUAL-W2</vt:lpstr>
      <vt:lpstr>CE-QUAL-W2 Capabilities</vt:lpstr>
      <vt:lpstr>Past and Current Applications of CE-QUAL-W2</vt:lpstr>
      <vt:lpstr>CE-QUAL-W2 Benefits</vt:lpstr>
      <vt:lpstr>Modeling Workflow</vt:lpstr>
      <vt:lpstr>Modeling Workflow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Steissberg, Todd E ERDC-RDE-EL-CA CIV</cp:lastModifiedBy>
  <cp:revision>156</cp:revision>
  <dcterms:created xsi:type="dcterms:W3CDTF">2021-12-08T05:01:06Z</dcterms:created>
  <dcterms:modified xsi:type="dcterms:W3CDTF">2025-01-22T08:41:35Z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